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57" r:id="rId4"/>
    <p:sldId id="260" r:id="rId5"/>
    <p:sldId id="273" r:id="rId6"/>
    <p:sldId id="262" r:id="rId7"/>
    <p:sldId id="275" r:id="rId8"/>
    <p:sldId id="270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" y="282427"/>
            <a:ext cx="2055638" cy="1897247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663487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Глава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Тверского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_____________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 Золотарев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 </a:t>
            </a:r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благоустроительных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на дворовой территории по адресу: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Новолесная ул., д.6А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«Жилищник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Тверской»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_________________Э.С. Ханахян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407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2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36505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00592"/>
            <a:ext cx="5243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Планировочное решение двора</a:t>
            </a:r>
          </a:p>
        </p:txBody>
      </p:sp>
      <p:pic>
        <p:nvPicPr>
          <p:cNvPr id="2" name="Picture 2" descr="d:\Users\user22\Desktop\Схемы Планировочного решения из АСУ\Новолесная ул. 6А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/>
          <a:stretch/>
        </p:blipFill>
        <p:spPr bwMode="auto">
          <a:xfrm>
            <a:off x="539552" y="980728"/>
            <a:ext cx="801699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4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00592"/>
            <a:ext cx="551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планировки двора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9599"/>
            <a:ext cx="8460432" cy="56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8448"/>
            <a:ext cx="6851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устройства площадок различного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6" y="978498"/>
            <a:ext cx="8460432" cy="56443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16216" y="5077409"/>
            <a:ext cx="68326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71600" y="4509120"/>
            <a:ext cx="5544616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00491" y="3534935"/>
            <a:ext cx="272080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Асфальтобетонное покрытие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907704" y="2780928"/>
            <a:ext cx="4870162" cy="752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4139" y="300591"/>
            <a:ext cx="4746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опор освещения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7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4847" y="38981"/>
            <a:ext cx="406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712263" cy="58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409" y="78315"/>
            <a:ext cx="40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ограждений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1535"/>
            <a:ext cx="8604448" cy="57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034" y="60905"/>
            <a:ext cx="546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схема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222"/>
            <a:ext cx="8673504" cy="57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800" y="311388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9263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3655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1061</TotalTime>
  <Words>73</Words>
  <Application>Microsoft Office PowerPoint</Application>
  <PresentationFormat>Экран (4:3)</PresentationFormat>
  <Paragraphs>227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user22</cp:lastModifiedBy>
  <cp:revision>33</cp:revision>
  <dcterms:created xsi:type="dcterms:W3CDTF">2017-12-25T12:46:35Z</dcterms:created>
  <dcterms:modified xsi:type="dcterms:W3CDTF">2018-05-24T10:59:10Z</dcterms:modified>
</cp:coreProperties>
</file>