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57" r:id="rId4"/>
    <p:sldId id="260" r:id="rId5"/>
    <p:sldId id="262" r:id="rId6"/>
    <p:sldId id="270" r:id="rId7"/>
    <p:sldId id="267" r:id="rId8"/>
    <p:sldId id="268" r:id="rId9"/>
    <p:sldId id="269" r:id="rId10"/>
  </p:sldIdLst>
  <p:sldSz cx="9144000" cy="6858000" type="screen4x3"/>
  <p:notesSz cx="6723063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000E20-43F5-40C1-9EF0-87278503D311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" y="282427"/>
            <a:ext cx="2055638" cy="1897247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663487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Глава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Тверского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_____________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 Золотарев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 </a:t>
            </a:r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благоустроительных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на дворовой территории по адресу: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Старопименовский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пер, д.13, с.4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«Жилищник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Тверской»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_________________Э.С. Ханахян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00592"/>
            <a:ext cx="5243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Планировочное решение двора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5" t="6928" r="12656" b="14049"/>
          <a:stretch/>
        </p:blipFill>
        <p:spPr bwMode="auto">
          <a:xfrm>
            <a:off x="1475655" y="908720"/>
            <a:ext cx="633776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4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6545"/>
            <a:ext cx="551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планировки двора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9765"/>
            <a:ext cx="8460432" cy="57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8448"/>
            <a:ext cx="6851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устройства площадок различного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0321"/>
            <a:ext cx="8460432" cy="57463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4816" y="5086739"/>
            <a:ext cx="9288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563888" y="3717032"/>
            <a:ext cx="2952328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563888" y="2780928"/>
            <a:ext cx="3240360" cy="23116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922" y="102657"/>
            <a:ext cx="406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8290"/>
            <a:ext cx="8748464" cy="59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034" y="60905"/>
            <a:ext cx="546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схема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58578" cy="53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800" y="311388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9263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3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407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2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36505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020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1211</TotalTime>
  <Words>65</Words>
  <Application>Microsoft Office PowerPoint</Application>
  <PresentationFormat>Экран (4:3)</PresentationFormat>
  <Paragraphs>223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user22</cp:lastModifiedBy>
  <cp:revision>36</cp:revision>
  <cp:lastPrinted>2018-05-25T11:25:17Z</cp:lastPrinted>
  <dcterms:created xsi:type="dcterms:W3CDTF">2017-12-25T12:46:35Z</dcterms:created>
  <dcterms:modified xsi:type="dcterms:W3CDTF">2018-05-25T11:33:15Z</dcterms:modified>
</cp:coreProperties>
</file>