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74" r:id="rId3"/>
    <p:sldId id="257" r:id="rId4"/>
    <p:sldId id="260" r:id="rId5"/>
    <p:sldId id="261" r:id="rId6"/>
    <p:sldId id="272" r:id="rId7"/>
    <p:sldId id="262" r:id="rId8"/>
    <p:sldId id="270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0E20-43F5-40C1-9EF0-87278503D311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235-F567-4850-A0DE-34F2AC4786D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0E20-43F5-40C1-9EF0-87278503D311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235-F567-4850-A0DE-34F2AC4786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0E20-43F5-40C1-9EF0-87278503D311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235-F567-4850-A0DE-34F2AC4786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0E20-43F5-40C1-9EF0-87278503D311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235-F567-4850-A0DE-34F2AC4786D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0E20-43F5-40C1-9EF0-87278503D311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235-F567-4850-A0DE-34F2AC4786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0E20-43F5-40C1-9EF0-87278503D311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235-F567-4850-A0DE-34F2AC4786D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0E20-43F5-40C1-9EF0-87278503D311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235-F567-4850-A0DE-34F2AC4786D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0E20-43F5-40C1-9EF0-87278503D311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235-F567-4850-A0DE-34F2AC4786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0E20-43F5-40C1-9EF0-87278503D311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235-F567-4850-A0DE-34F2AC4786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0E20-43F5-40C1-9EF0-87278503D311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235-F567-4850-A0DE-34F2AC4786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0E20-43F5-40C1-9EF0-87278503D311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11235-F567-4850-A0DE-34F2AC4786D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000E20-43F5-40C1-9EF0-87278503D311}" type="datetimeFigureOut">
              <a:rPr lang="ru-RU" smtClean="0"/>
              <a:t>24.05.2018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B11235-F567-4850-A0DE-34F2AC4786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13" y="282427"/>
            <a:ext cx="2055638" cy="1897247"/>
          </a:xfrm>
          <a:prstGeom prst="rect">
            <a:avLst/>
          </a:prstGeom>
          <a:effectLst/>
        </p:spPr>
      </p:pic>
      <p:sp>
        <p:nvSpPr>
          <p:cNvPr id="5" name="Прямоугольник 4"/>
          <p:cNvSpPr/>
          <p:nvPr/>
        </p:nvSpPr>
        <p:spPr>
          <a:xfrm>
            <a:off x="663487" y="476672"/>
            <a:ext cx="80648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Глава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Тверского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_____________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С.Е. Золотарев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 </a:t>
            </a:r>
            <a:endParaRPr lang="ru-RU" dirty="0"/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благоустроительных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решений на дворовой территории по адресу: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Самотечный пер. д.20\1 к.2</a:t>
            </a:r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ГБУ «Жилищник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Тверской»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_________________Э.С. Ханахян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446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16493" y="373899"/>
            <a:ext cx="44155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 согласования с жителями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54079"/>
              </p:ext>
            </p:extLst>
          </p:nvPr>
        </p:nvGraphicFramePr>
        <p:xfrm>
          <a:off x="149509" y="1052736"/>
          <a:ext cx="8928992" cy="568863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31947"/>
                <a:gridCol w="2231947"/>
                <a:gridCol w="2232549"/>
                <a:gridCol w="2232549"/>
              </a:tblGrid>
              <a:tr h="233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№п/п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ФИО (полностью)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Адрес проживания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Согласовано (подпись)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7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324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16493" y="373899"/>
            <a:ext cx="44155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 согласования с жителями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836505"/>
              </p:ext>
            </p:extLst>
          </p:nvPr>
        </p:nvGraphicFramePr>
        <p:xfrm>
          <a:off x="149509" y="1052736"/>
          <a:ext cx="8928992" cy="568863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31947"/>
                <a:gridCol w="2231947"/>
                <a:gridCol w="2232549"/>
                <a:gridCol w="2232549"/>
              </a:tblGrid>
              <a:tr h="233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№п/п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ФИО (полностью)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Адрес проживания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Согласовано (подпись)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7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802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300592"/>
            <a:ext cx="5243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Планировочное решение двора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1" t="6558" r="10585" b="6842"/>
          <a:stretch/>
        </p:blipFill>
        <p:spPr bwMode="auto">
          <a:xfrm>
            <a:off x="1475656" y="908720"/>
            <a:ext cx="6606518" cy="550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64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300592"/>
            <a:ext cx="5517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планировки двора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52" y="853223"/>
            <a:ext cx="8219760" cy="551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80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28448"/>
            <a:ext cx="68518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устройства площадок различного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32" y="1052736"/>
            <a:ext cx="8219760" cy="55168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02774" y="5086739"/>
            <a:ext cx="179292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площадка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2483768" y="2636912"/>
            <a:ext cx="4032448" cy="24482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68471" y="3534935"/>
            <a:ext cx="198483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Покрытие из плитки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2843808" y="2780928"/>
            <a:ext cx="3934057" cy="7524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8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0631" y="67429"/>
            <a:ext cx="4913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Расстановка уличной мебели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0649"/>
            <a:ext cx="8532440" cy="572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78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2206" y="98629"/>
            <a:ext cx="6290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оборудования, запланированного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установке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29626"/>
            <a:ext cx="8693945" cy="5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9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4922" y="102657"/>
            <a:ext cx="4062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Озеленение территории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5877"/>
            <a:ext cx="8748464" cy="587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43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7034" y="60905"/>
            <a:ext cx="5468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схема благоустройства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35" y="689518"/>
            <a:ext cx="8820472" cy="592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55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71800" y="311388"/>
            <a:ext cx="44155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 согласования с жителями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792639"/>
              </p:ext>
            </p:extLst>
          </p:nvPr>
        </p:nvGraphicFramePr>
        <p:xfrm>
          <a:off x="149509" y="1052736"/>
          <a:ext cx="8928992" cy="568863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31947"/>
                <a:gridCol w="2231947"/>
                <a:gridCol w="2232549"/>
                <a:gridCol w="2232549"/>
              </a:tblGrid>
              <a:tr h="233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№п/п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ФИО (полностью)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Адрес проживания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Согласовано (подпись)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7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30" marR="422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36550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1078</TotalTime>
  <Words>78</Words>
  <Application>Microsoft Office PowerPoint</Application>
  <PresentationFormat>Экран (4:3)</PresentationFormat>
  <Paragraphs>227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user22</dc:creator>
  <cp:lastModifiedBy>user22</cp:lastModifiedBy>
  <cp:revision>33</cp:revision>
  <dcterms:created xsi:type="dcterms:W3CDTF">2017-12-25T12:46:35Z</dcterms:created>
  <dcterms:modified xsi:type="dcterms:W3CDTF">2018-05-24T05:19:17Z</dcterms:modified>
</cp:coreProperties>
</file>