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95" r:id="rId2"/>
    <p:sldId id="325" r:id="rId3"/>
    <p:sldId id="327" r:id="rId4"/>
  </p:sldIdLst>
  <p:sldSz cx="9906000" cy="6858000" type="A4"/>
  <p:notesSz cx="6794500" cy="99314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C689"/>
    <a:srgbClr val="FF3300"/>
    <a:srgbClr val="F937C6"/>
    <a:srgbClr val="0BF000"/>
    <a:srgbClr val="00CC66"/>
    <a:srgbClr val="00EE77"/>
    <a:srgbClr val="FF6565"/>
    <a:srgbClr val="FFABAB"/>
    <a:srgbClr val="5B9BD5"/>
    <a:srgbClr val="00FA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39" autoAdjust="0"/>
    <p:restoredTop sz="94660" autoAdjust="0"/>
  </p:normalViewPr>
  <p:slideViewPr>
    <p:cSldViewPr snapToGrid="0">
      <p:cViewPr>
        <p:scale>
          <a:sx n="81" d="100"/>
          <a:sy n="81" d="100"/>
        </p:scale>
        <p:origin x="-810" y="66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024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7890" y="1"/>
            <a:ext cx="2945024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D75E08-E5E8-4BD7-8D12-0F04C09CB3F0}" type="datetimeFigureOut">
              <a:rPr lang="ru-RU" smtClean="0"/>
              <a:t>16.12.2020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8025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133" y="4718214"/>
            <a:ext cx="5436235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3234"/>
            <a:ext cx="2945024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7890" y="9433234"/>
            <a:ext cx="2945024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2FD3B-54AF-48D0-87A6-D2B4B073401B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7623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E07CDD-5357-46F2-86C1-B8D93C3A7759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8D1A-D7C2-4ECC-9EC3-37897AD58E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7748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B5CA2-7114-4883-BB0E-06CE9CFD4463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8D1A-D7C2-4ECC-9EC3-37897AD58E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022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3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9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97FE7-0F4B-43B2-A949-5BA49D24368E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8D1A-D7C2-4ECC-9EC3-37897AD58E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109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 4 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исунок 6"/>
          <p:cNvSpPr>
            <a:spLocks noGrp="1"/>
          </p:cNvSpPr>
          <p:nvPr>
            <p:ph type="pic" sz="quarter" idx="13"/>
          </p:nvPr>
        </p:nvSpPr>
        <p:spPr>
          <a:xfrm>
            <a:off x="757237" y="685800"/>
            <a:ext cx="3858305" cy="26023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4"/>
          </p:nvPr>
        </p:nvSpPr>
        <p:spPr>
          <a:xfrm>
            <a:off x="5116286" y="685800"/>
            <a:ext cx="4108677" cy="260236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1" name="Рисунок 10"/>
          <p:cNvSpPr>
            <a:spLocks noGrp="1"/>
          </p:cNvSpPr>
          <p:nvPr>
            <p:ph type="pic" sz="quarter" idx="15"/>
          </p:nvPr>
        </p:nvSpPr>
        <p:spPr>
          <a:xfrm>
            <a:off x="757237" y="3472542"/>
            <a:ext cx="3858305" cy="275408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3" name="Рисунок 12"/>
          <p:cNvSpPr>
            <a:spLocks noGrp="1"/>
          </p:cNvSpPr>
          <p:nvPr>
            <p:ph type="pic" sz="quarter" idx="16"/>
          </p:nvPr>
        </p:nvSpPr>
        <p:spPr>
          <a:xfrm>
            <a:off x="5116286" y="3472542"/>
            <a:ext cx="4108677" cy="2754086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591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41826-ECF5-47E3-BD21-F3A0581C120B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602290" y="6335809"/>
            <a:ext cx="2228850" cy="365125"/>
          </a:xfrm>
        </p:spPr>
        <p:txBody>
          <a:bodyPr/>
          <a:lstStyle>
            <a:lvl1pPr>
              <a:defRPr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A2E78D1A-D7C2-4ECC-9EC3-37897AD58E3D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5281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80" y="1709738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80" y="4589470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3CAE5-4150-4D27-B8D8-80A35CEFF315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8D1A-D7C2-4ECC-9EC3-37897AD58E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82047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CDB1C-7E0E-499F-B0F3-DD91AFE476D5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8D1A-D7C2-4ECC-9EC3-37897AD58E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19067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1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AF75E7-C05B-4CA5-B98B-E38F532CBD7E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8D1A-D7C2-4ECC-9EC3-37897AD58E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107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DF320-3A4F-442C-8F80-072DD43FF207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8D1A-D7C2-4ECC-9EC3-37897AD58E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492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A0AF1-0007-43E6-B455-D025582980F0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8D1A-D7C2-4ECC-9EC3-37897AD58E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420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1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A51B-46EE-4F35-9F02-DA0AE737DEDE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8D1A-D7C2-4ECC-9EC3-37897AD58E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42952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31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1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31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12CC7-2892-4ECC-9B98-451E927C985B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8D1A-D7C2-4ECC-9EC3-37897AD58E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7065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40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40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48E3-BC2F-4A74-B9FF-BFBE68A75480}" type="datetime1">
              <a:rPr lang="ru-RU" smtClean="0"/>
              <a:t>16.12.2020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5" y="6356357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7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78D1A-D7C2-4ECC-9EC3-37897AD58E3D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29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379" y="203152"/>
            <a:ext cx="9901623" cy="8636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692845"/>
            <a:ext cx="9906001" cy="116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-1" y="203152"/>
            <a:ext cx="99060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Местоположение спортивной </a:t>
            </a:r>
            <a:r>
              <a:rPr lang="ru-RU" sz="2000" b="1" dirty="0" smtClean="0">
                <a:solidFill>
                  <a:srgbClr val="002060"/>
                </a:solidFill>
              </a:rPr>
              <a:t>площадки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</a:rPr>
              <a:t>Бутырский вал ул., д.52 </a:t>
            </a: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E78D1A-D7C2-4ECC-9EC3-37897AD58E3D}" type="slidenum">
              <a:rPr lang="ru-RU" smtClean="0"/>
              <a:t>1</a:t>
            </a:fld>
            <a:endParaRPr lang="ru-RU" dirty="0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3F7EDE74-B972-44BF-9CD0-4C3F69BEEFAA}"/>
              </a:ext>
            </a:extLst>
          </p:cNvPr>
          <p:cNvSpPr txBox="1"/>
          <p:nvPr/>
        </p:nvSpPr>
        <p:spPr>
          <a:xfrm>
            <a:off x="5585695" y="1166940"/>
            <a:ext cx="275210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Год благоустройства: </a:t>
            </a:r>
            <a:r>
              <a:rPr lang="ru-RU" dirty="0" smtClean="0"/>
              <a:t>2016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Длина: </a:t>
            </a:r>
            <a:r>
              <a:rPr lang="ru-RU" dirty="0" smtClean="0"/>
              <a:t>39,5 </a:t>
            </a:r>
            <a:r>
              <a:rPr lang="ru-RU" dirty="0"/>
              <a:t>м.</a:t>
            </a:r>
            <a:br>
              <a:rPr lang="ru-RU" dirty="0"/>
            </a:br>
            <a:r>
              <a:rPr lang="ru-RU" dirty="0"/>
              <a:t>Ширина: </a:t>
            </a:r>
            <a:r>
              <a:rPr lang="ru-RU" dirty="0" smtClean="0"/>
              <a:t>18,5 </a:t>
            </a:r>
            <a:r>
              <a:rPr lang="ru-RU" dirty="0"/>
              <a:t>м</a:t>
            </a:r>
            <a:r>
              <a:rPr lang="ru-RU" dirty="0" smtClean="0"/>
              <a:t>.</a:t>
            </a:r>
          </a:p>
          <a:p>
            <a:r>
              <a:rPr lang="ru-RU" dirty="0"/>
              <a:t>Площадь – 730,8 </a:t>
            </a:r>
            <a:r>
              <a:rPr lang="ru-RU" dirty="0" err="1"/>
              <a:t>кв.м</a:t>
            </a:r>
            <a:r>
              <a:rPr lang="ru-RU" dirty="0"/>
              <a:t>.</a:t>
            </a:r>
          </a:p>
          <a:p>
            <a:r>
              <a:rPr lang="ru-RU" dirty="0" smtClean="0"/>
              <a:t>Тип</a:t>
            </a:r>
            <a:r>
              <a:rPr lang="ru-RU" dirty="0"/>
              <a:t>: </a:t>
            </a:r>
            <a:r>
              <a:rPr lang="ru-RU" dirty="0" smtClean="0"/>
              <a:t>1.06</a:t>
            </a:r>
            <a:endParaRPr lang="ru-RU" dirty="0"/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69" y="1336431"/>
            <a:ext cx="4970585" cy="4356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D:\Desktop\БЛАГОУСТРОЙСТВО\СПОРТ ПЛОЩАДКИ 2020  ГОД\СТОЛЕШНИКОВ ПЕР. Д.9\спорт 1.06 ПЛОЩАДК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695" y="2644270"/>
            <a:ext cx="3990975" cy="3048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2047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4379" y="224418"/>
            <a:ext cx="9901623" cy="86364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692845"/>
            <a:ext cx="9906001" cy="116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Номер слайда 9"/>
          <p:cNvSpPr>
            <a:spLocks noGrp="1"/>
          </p:cNvSpPr>
          <p:nvPr>
            <p:ph type="sldNum" sz="quarter" idx="4294967295"/>
          </p:nvPr>
        </p:nvSpPr>
        <p:spPr>
          <a:xfrm>
            <a:off x="7677150" y="6335713"/>
            <a:ext cx="2228850" cy="365125"/>
          </a:xfrm>
        </p:spPr>
        <p:txBody>
          <a:bodyPr/>
          <a:lstStyle/>
          <a:p>
            <a:fld id="{A2E78D1A-D7C2-4ECC-9EC3-37897AD58E3D}" type="slidenum">
              <a:rPr lang="ru-RU" smtClean="0"/>
              <a:t>2</a:t>
            </a:fld>
            <a:endParaRPr lang="ru-RU" dirty="0"/>
          </a:p>
        </p:txBody>
      </p:sp>
      <p:sp>
        <p:nvSpPr>
          <p:cNvPr id="2" name="TextBox 1"/>
          <p:cNvSpPr txBox="1"/>
          <p:nvPr/>
        </p:nvSpPr>
        <p:spPr>
          <a:xfrm>
            <a:off x="7052079" y="224418"/>
            <a:ext cx="28539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b="1" dirty="0">
                <a:solidFill>
                  <a:schemeClr val="tx2"/>
                </a:solidFill>
              </a:rPr>
              <a:t>Фото текущего положения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4" name="Рисунок 3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Рисунок 4"/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6" name="Рисунок 5"/>
          <p:cNvSpPr>
            <a:spLocks noGrp="1"/>
          </p:cNvSpPr>
          <p:nvPr>
            <p:ph type="pic" sz="quarter" idx="15"/>
          </p:nvPr>
        </p:nvSpPr>
        <p:spPr/>
      </p:sp>
      <p:pic>
        <p:nvPicPr>
          <p:cNvPr id="14" name="Picture 2" descr="C:\Users\user226.SERVER0\Desktop\БЛАГОУСТРОЙСТВО\СПОРТ ПЛОЩАДКИ 2020  ГОД\БУТЫРСКИЙ ВАЛ Д.52 (СПОРТ БОЛЬШАЯ)\DCVB452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50" y="656242"/>
            <a:ext cx="3868165" cy="269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C:\Users\user226.SERVER0\Desktop\БЛАГОУСТРОЙСТВО\СПОРТ ПЛОЩАДКИ 2020  ГОД\БУТЫРСКИЙ ВАЛ Д.52 (СПОРТ БОЛЬШАЯ)\OWGN17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29" y="656242"/>
            <a:ext cx="4194748" cy="2696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Desktop\БЛАГОУСТРОЙСТВО\СПОРТ ПЛОЩАДКИ 2020  ГОД\БУТЫРСКИЙ ВАЛ Д.52 (СПОРТ БОЛЬШАЯ)\YJTQ348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450" y="3422297"/>
            <a:ext cx="3868165" cy="285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Desktop\БЛАГОУСТРОЙСТВО\СПОРТ ПЛОЩАДКИ 2020  ГОД\БУТЫРСКИЙ ВАЛ Д.52 (СПОРТ БОЛЬШАЯ)\DKOS848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29" y="3422297"/>
            <a:ext cx="4194747" cy="2853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758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" y="203152"/>
            <a:ext cx="99060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</a:rPr>
              <a:t>Колористическое </a:t>
            </a:r>
            <a:r>
              <a:rPr lang="ru-RU" sz="2000" b="1" dirty="0" smtClean="0">
                <a:solidFill>
                  <a:srgbClr val="002060"/>
                </a:solidFill>
              </a:rPr>
              <a:t>№4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" name="Рисунок 1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3" name="Рисунок 2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24" y="1336432"/>
            <a:ext cx="4858477" cy="492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300" y="1336432"/>
            <a:ext cx="4389561" cy="4920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131786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3972</TotalTime>
  <Words>20</Words>
  <Application>Microsoft Office PowerPoint</Application>
  <PresentationFormat>Лист A4 (210x297 мм)</PresentationFormat>
  <Paragraphs>9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Бухнаев Дмитрий Игоревич</dc:creator>
  <cp:lastModifiedBy>Бочаров Алексей Николаевич</cp:lastModifiedBy>
  <cp:revision>508</cp:revision>
  <cp:lastPrinted>2020-01-17T04:53:12Z</cp:lastPrinted>
  <dcterms:created xsi:type="dcterms:W3CDTF">2017-10-30T13:52:30Z</dcterms:created>
  <dcterms:modified xsi:type="dcterms:W3CDTF">2020-12-16T07:58:50Z</dcterms:modified>
</cp:coreProperties>
</file>